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799263" cy="9929813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7B8"/>
    <a:srgbClr val="FFFFCC"/>
    <a:srgbClr val="CCFF99"/>
    <a:srgbClr val="FFCCCC"/>
    <a:srgbClr val="CCFFCC"/>
    <a:srgbClr val="C3D69B"/>
    <a:srgbClr val="000000"/>
    <a:srgbClr val="FF99CC"/>
    <a:srgbClr val="FFCCFF"/>
    <a:srgbClr val="6DF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1878" y="366"/>
      </p:cViewPr>
      <p:guideLst>
        <p:guide orient="horz" pos="3368"/>
        <p:guide pos="2381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733" y="8166100"/>
            <a:ext cx="7577139" cy="2525713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79614"/>
            <a:ext cx="7389858" cy="7816196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71078" y="8315953"/>
            <a:ext cx="625042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ja-JP" altLang="en-US" sz="21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ビデオ制作会社：</a:t>
            </a:r>
          </a:p>
          <a:p>
            <a:pPr algn="ctr">
              <a:lnSpc>
                <a:spcPts val="6000"/>
              </a:lnSpc>
            </a:pPr>
            <a:r>
              <a:rPr lang="ja-JP" altLang="en-US" sz="43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とうしばビデオスタジオ</a:t>
            </a:r>
            <a:endParaRPr kumimoji="1" lang="ja-JP" altLang="en-US" sz="43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38166" y="3938667"/>
            <a:ext cx="588334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7200"/>
              </a:lnSpc>
            </a:pPr>
            <a:r>
              <a:rPr lang="ja-JP" altLang="en-US" sz="51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○○小学校　様　</a:t>
            </a:r>
          </a:p>
          <a:p>
            <a:pPr algn="ctr">
              <a:lnSpc>
                <a:spcPts val="7200"/>
              </a:lnSpc>
            </a:pPr>
            <a:r>
              <a:rPr lang="ja-JP" altLang="en-US" sz="51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創立</a:t>
            </a:r>
            <a:r>
              <a:rPr lang="en-US" altLang="ja-JP" sz="51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100</a:t>
            </a:r>
            <a:r>
              <a:rPr lang="ja-JP" altLang="en-US" sz="51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周年記念会</a:t>
            </a:r>
          </a:p>
          <a:p>
            <a:pPr algn="ctr">
              <a:lnSpc>
                <a:spcPts val="7200"/>
              </a:lnSpc>
            </a:pPr>
            <a:r>
              <a:rPr lang="ja-JP" altLang="en-US" sz="51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撮影について</a:t>
            </a:r>
            <a:endParaRPr kumimoji="1" lang="ja-JP" altLang="en-US" sz="51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561119" y="9876100"/>
            <a:ext cx="4437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TEL:000-000-0000</a:t>
            </a:r>
            <a:endParaRPr kumimoji="1" lang="ja-JP" altLang="en-US" sz="40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10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72</cp:revision>
  <cp:lastPrinted>2015-08-24T12:06:04Z</cp:lastPrinted>
  <dcterms:created xsi:type="dcterms:W3CDTF">2015-01-14T08:48:15Z</dcterms:created>
  <dcterms:modified xsi:type="dcterms:W3CDTF">2015-10-07T09:15:38Z</dcterms:modified>
</cp:coreProperties>
</file>